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60" r:id="rId3"/>
    <p:sldId id="269" r:id="rId4"/>
    <p:sldId id="261" r:id="rId5"/>
    <p:sldId id="263" r:id="rId6"/>
    <p:sldId id="265" r:id="rId7"/>
    <p:sldId id="266" r:id="rId8"/>
    <p:sldId id="268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1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290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5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97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1501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91998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1741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961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30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743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1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292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526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6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412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357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61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3EA2-9AE0-4942-8B96-817C036E67E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E43A5-75E3-4F3F-A940-2665D2EBA5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3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artareciclarii.ro/cum-reciclez/de-ce-si-cum-sa-reciclezi-uleiul-alimentar-uzat/" TargetMode="External"/><Relationship Id="rId2" Type="http://schemas.openxmlformats.org/officeDocument/2006/relationships/hyperlink" Target="https://www.arctic.ro/blog/cele-mai-sanatoase-uleiuri-pentru-gatit-tipuri-proprietati-si-diferen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een-report.ro/ulei-uzat-ce-sa-faci-cu-el/" TargetMode="External"/><Relationship Id="rId4" Type="http://schemas.openxmlformats.org/officeDocument/2006/relationships/hyperlink" Target="https://www.click.ro/news/national/uite-ce-poti-face-cu-uleiul-alimentar-folos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5098"/>
            <a:ext cx="10515600" cy="527275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SAPTAMANA</a:t>
            </a:r>
            <a:r>
              <a:rPr lang="en-GB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EDUCATIEI</a:t>
            </a:r>
            <a:r>
              <a:rPr lang="en-GB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GLOBALE</a:t>
            </a:r>
            <a:r>
              <a:rPr lang="en-GB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”ESTE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LUMEA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NOASTRA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ACTIONAM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IMPREUNA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b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SAPTAMANA</a:t>
            </a:r>
            <a:r>
              <a:rPr lang="en-GB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:16-20 </a:t>
            </a:r>
            <a:r>
              <a:rPr lang="en-GB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NOIEMBRIE</a:t>
            </a:r>
            <a:r>
              <a:rPr lang="en-GB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GB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2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BIBLIOGARFIE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hlinkClick r:id="rId2"/>
              </a:rPr>
              <a:t>https://</a:t>
            </a:r>
            <a:r>
              <a:rPr lang="en-GB" dirty="0" err="1" smtClean="0">
                <a:hlinkClick r:id="rId2"/>
              </a:rPr>
              <a:t>www.arctic.ro</a:t>
            </a:r>
            <a:r>
              <a:rPr lang="en-GB" dirty="0" smtClean="0">
                <a:hlinkClick r:id="rId2"/>
              </a:rPr>
              <a:t>/blog/cele-mai-sanatoase-uleiuri-pentru-gatit-tipuri-proprietati-si-diferente/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hlinkClick r:id="rId3"/>
              </a:rPr>
              <a:t>https://</a:t>
            </a:r>
            <a:r>
              <a:rPr lang="en-GB" dirty="0" err="1" smtClean="0">
                <a:hlinkClick r:id="rId3"/>
              </a:rPr>
              <a:t>hartareciclarii.ro</a:t>
            </a:r>
            <a:r>
              <a:rPr lang="en-GB" dirty="0" smtClean="0">
                <a:hlinkClick r:id="rId3"/>
              </a:rPr>
              <a:t>/cum-</a:t>
            </a:r>
            <a:r>
              <a:rPr lang="en-GB" dirty="0" err="1" smtClean="0">
                <a:hlinkClick r:id="rId3"/>
              </a:rPr>
              <a:t>reciclez</a:t>
            </a:r>
            <a:r>
              <a:rPr lang="en-GB" dirty="0" smtClean="0">
                <a:hlinkClick r:id="rId3"/>
              </a:rPr>
              <a:t>/de-</a:t>
            </a:r>
            <a:r>
              <a:rPr lang="en-GB" dirty="0" err="1" smtClean="0">
                <a:hlinkClick r:id="rId3"/>
              </a:rPr>
              <a:t>ce</a:t>
            </a:r>
            <a:r>
              <a:rPr lang="en-GB" dirty="0" smtClean="0">
                <a:hlinkClick r:id="rId3"/>
              </a:rPr>
              <a:t>-</a:t>
            </a:r>
            <a:r>
              <a:rPr lang="en-GB" dirty="0" err="1" smtClean="0">
                <a:hlinkClick r:id="rId3"/>
              </a:rPr>
              <a:t>si</a:t>
            </a:r>
            <a:r>
              <a:rPr lang="en-GB" dirty="0" smtClean="0">
                <a:hlinkClick r:id="rId3"/>
              </a:rPr>
              <a:t>-cum-</a:t>
            </a:r>
            <a:r>
              <a:rPr lang="en-GB" dirty="0" err="1" smtClean="0">
                <a:hlinkClick r:id="rId3"/>
              </a:rPr>
              <a:t>sa</a:t>
            </a:r>
            <a:r>
              <a:rPr lang="en-GB" dirty="0" smtClean="0">
                <a:hlinkClick r:id="rId3"/>
              </a:rPr>
              <a:t>-</a:t>
            </a:r>
            <a:r>
              <a:rPr lang="en-GB" dirty="0" err="1" smtClean="0">
                <a:hlinkClick r:id="rId3"/>
              </a:rPr>
              <a:t>reciclezi-uleiul-alimentar-uzat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hlinkClick r:id="rId4"/>
              </a:rPr>
              <a:t>https://</a:t>
            </a:r>
            <a:r>
              <a:rPr lang="en-GB" dirty="0" err="1" smtClean="0">
                <a:hlinkClick r:id="rId4"/>
              </a:rPr>
              <a:t>www.click.ro</a:t>
            </a:r>
            <a:r>
              <a:rPr lang="en-GB" dirty="0" smtClean="0">
                <a:hlinkClick r:id="rId4"/>
              </a:rPr>
              <a:t>/news/national/</a:t>
            </a:r>
            <a:r>
              <a:rPr lang="en-GB" dirty="0" err="1" smtClean="0">
                <a:hlinkClick r:id="rId4"/>
              </a:rPr>
              <a:t>uite</a:t>
            </a:r>
            <a:r>
              <a:rPr lang="en-GB" dirty="0" smtClean="0">
                <a:hlinkClick r:id="rId4"/>
              </a:rPr>
              <a:t>-</a:t>
            </a:r>
            <a:r>
              <a:rPr lang="en-GB" dirty="0" err="1" smtClean="0">
                <a:hlinkClick r:id="rId4"/>
              </a:rPr>
              <a:t>ce</a:t>
            </a:r>
            <a:r>
              <a:rPr lang="en-GB" dirty="0" smtClean="0">
                <a:hlinkClick r:id="rId4"/>
              </a:rPr>
              <a:t>-</a:t>
            </a:r>
            <a:r>
              <a:rPr lang="en-GB" dirty="0" err="1" smtClean="0">
                <a:hlinkClick r:id="rId4"/>
              </a:rPr>
              <a:t>poti</a:t>
            </a:r>
            <a:r>
              <a:rPr lang="en-GB" dirty="0" smtClean="0">
                <a:hlinkClick r:id="rId4"/>
              </a:rPr>
              <a:t>-face-cu-</a:t>
            </a:r>
            <a:r>
              <a:rPr lang="en-GB" dirty="0" err="1" smtClean="0">
                <a:hlinkClick r:id="rId4"/>
              </a:rPr>
              <a:t>uleiul</a:t>
            </a:r>
            <a:r>
              <a:rPr lang="en-GB" dirty="0" smtClean="0">
                <a:hlinkClick r:id="rId4"/>
              </a:rPr>
              <a:t>-</a:t>
            </a:r>
            <a:r>
              <a:rPr lang="en-GB" dirty="0" err="1" smtClean="0">
                <a:hlinkClick r:id="rId4"/>
              </a:rPr>
              <a:t>alimentar-folosit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hlinkClick r:id="rId5"/>
              </a:rPr>
              <a:t>https://</a:t>
            </a:r>
            <a:r>
              <a:rPr lang="en-GB" dirty="0" err="1" smtClean="0">
                <a:hlinkClick r:id="rId5"/>
              </a:rPr>
              <a:t>www.green-report.ro</a:t>
            </a:r>
            <a:r>
              <a:rPr lang="en-GB" dirty="0" smtClean="0">
                <a:hlinkClick r:id="rId5"/>
              </a:rPr>
              <a:t>/</a:t>
            </a:r>
            <a:r>
              <a:rPr lang="en-GB" dirty="0" err="1" smtClean="0">
                <a:hlinkClick r:id="rId5"/>
              </a:rPr>
              <a:t>ulei</a:t>
            </a:r>
            <a:r>
              <a:rPr lang="en-GB" dirty="0" smtClean="0">
                <a:hlinkClick r:id="rId5"/>
              </a:rPr>
              <a:t>-</a:t>
            </a:r>
            <a:r>
              <a:rPr lang="en-GB" dirty="0" err="1" smtClean="0">
                <a:hlinkClick r:id="rId5"/>
              </a:rPr>
              <a:t>uzat</a:t>
            </a:r>
            <a:r>
              <a:rPr lang="en-GB" dirty="0" smtClean="0">
                <a:hlinkClick r:id="rId5"/>
              </a:rPr>
              <a:t>-</a:t>
            </a:r>
            <a:r>
              <a:rPr lang="en-GB" dirty="0" err="1" smtClean="0">
                <a:hlinkClick r:id="rId5"/>
              </a:rPr>
              <a:t>ce</a:t>
            </a:r>
            <a:r>
              <a:rPr lang="en-GB" dirty="0" smtClean="0">
                <a:hlinkClick r:id="rId5"/>
              </a:rPr>
              <a:t>-</a:t>
            </a:r>
            <a:r>
              <a:rPr lang="en-GB" dirty="0" err="1" smtClean="0">
                <a:hlinkClick r:id="rId5"/>
              </a:rPr>
              <a:t>sa</a:t>
            </a:r>
            <a:r>
              <a:rPr lang="en-GB" dirty="0" smtClean="0">
                <a:hlinkClick r:id="rId5"/>
              </a:rPr>
              <a:t>-</a:t>
            </a:r>
            <a:r>
              <a:rPr lang="en-GB" dirty="0" err="1" smtClean="0">
                <a:hlinkClick r:id="rId5"/>
              </a:rPr>
              <a:t>faci</a:t>
            </a:r>
            <a:r>
              <a:rPr lang="en-GB" dirty="0" smtClean="0">
                <a:hlinkClick r:id="rId5"/>
              </a:rPr>
              <a:t>-cu-el/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597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734938"/>
            <a:ext cx="11878654" cy="5110385"/>
          </a:xfrm>
          <a:prstGeom prst="ribbon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RECICLAREA</a:t>
            </a:r>
            <a:r>
              <a:rPr lang="en-GB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ESTE </a:t>
            </a:r>
            <a:r>
              <a:rPr lang="en-GB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NOUL</a:t>
            </a:r>
            <a:r>
              <a:rPr lang="en-GB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IN </a:t>
            </a:r>
            <a:r>
              <a:rPr lang="en-GB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EVOLUTIA</a:t>
            </a:r>
            <a:r>
              <a:rPr lang="en-GB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UMANA</a:t>
            </a:r>
            <a:endParaRPr lang="en-GB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0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RECICLARII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COLECTAREA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PREDAREA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REUTILIZAREA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RECICLARII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Font typeface="Wingdings" panose="05000000000000000000" pitchFamily="2" charset="2"/>
              <a:buChar char="v"/>
            </a:pPr>
            <a:r>
              <a:rPr lang="en-GB" dirty="0" smtClean="0"/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aruncat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canalizare,înfundă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țevile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defecțiuni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stațiile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epurare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osturile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curățare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reabilitare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țevilor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canalizare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mare.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litru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aruncat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canalizare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poluează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milion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litri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ajuns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resursele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formează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peliculă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suprafața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împiedică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oxigenul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ajungă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plantele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viețuitoarele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acvatice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ajunge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râncezește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poluând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oprind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regenerarea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pământul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devine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nefertil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interval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considerabil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devină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productiv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RECICLAREA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675" y="3390900"/>
            <a:ext cx="5884759" cy="32662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4835" y="3390899"/>
            <a:ext cx="4802290" cy="308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5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COLECTAREA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0081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4D4D4D"/>
                </a:solidFill>
                <a:latin typeface="Source Sans Pro"/>
              </a:rPr>
              <a:t>     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rgbClr val="4D4D4D"/>
                </a:solidFill>
                <a:latin typeface="Source Sans Pro"/>
                <a:cs typeface="Times New Roman" panose="02020603050405020304" pitchFamily="18" charset="0"/>
              </a:rPr>
              <a:t> </a:t>
            </a:r>
            <a:r>
              <a:rPr lang="en-GB" sz="1800" dirty="0" smtClean="0">
                <a:solidFill>
                  <a:srgbClr val="4D4D4D"/>
                </a:solidFill>
                <a:latin typeface="Source Sans Pro"/>
                <a:cs typeface="Times New Roman" panose="02020603050405020304" pitchFamily="18" charset="0"/>
              </a:rPr>
              <a:t>    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>
              <a:solidFill>
                <a:srgbClr val="4D4D4D"/>
              </a:solidFill>
              <a:latin typeface="Source Sans Pro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800" dirty="0" smtClean="0">
              <a:solidFill>
                <a:srgbClr val="4D4D4D"/>
              </a:solidFill>
              <a:latin typeface="Source Sans Pro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>
                <a:solidFill>
                  <a:srgbClr val="4D4D4D"/>
                </a:solidFill>
                <a:latin typeface="Source Sans Pro"/>
                <a:cs typeface="Times New Roman" panose="02020603050405020304" pitchFamily="18" charset="0"/>
              </a:rPr>
              <a:t>   </a:t>
            </a:r>
            <a:r>
              <a:rPr lang="en-GB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reciclat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evita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impactul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colectezi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bine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anumite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n-GB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iți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recomandăm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termini de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gătit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5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lași</a:t>
            </a:r>
            <a:r>
              <a:rPr lang="en-GB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utilizat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răcească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răcit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strecoară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elimina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impuritățile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resturile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mâncare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strecurat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recipient de plastic, metal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sticlă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colectat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gata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fi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dus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punctele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colectare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specializate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trimis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reciclare</a:t>
            </a:r>
            <a:r>
              <a:rPr lang="en-GB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930640" y="1825625"/>
            <a:ext cx="4423160" cy="21396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0640" y="4329113"/>
            <a:ext cx="4423159" cy="20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05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PREDAREA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1312" y="2413338"/>
            <a:ext cx="104856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i="0" dirty="0" smtClean="0">
                <a:solidFill>
                  <a:srgbClr val="4D4D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Odată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colectat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separat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necontaminat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recipientul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ales,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alimentar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punctele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colectare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specializate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tine de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acasă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trimis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reciclare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firme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preiau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populație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anume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Uleiosul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Sigurec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GB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,Carrefour,Auchan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6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COLECTAREA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413338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colectăm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reciclam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uleiul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uzat</a:t>
            </a:r>
            <a:r>
              <a:rPr lang="en-GB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sz="2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proteja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sursele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endParaRPr lang="en-GB" sz="2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proteja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organismele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vii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proteja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sistemele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alimentare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canalizare</a:t>
            </a:r>
            <a:endParaRPr lang="en-GB" sz="2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contribui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economia</a:t>
            </a:r>
            <a:r>
              <a:rPr lang="en-GB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națională</a:t>
            </a:r>
            <a:endParaRPr lang="en-GB" sz="2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0" i="0" dirty="0" smtClean="0">
                <a:solidFill>
                  <a:srgbClr val="1839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800" b="0" i="0" dirty="0">
              <a:solidFill>
                <a:srgbClr val="1839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0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REUTILIZAREA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ULEIULUI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MENAJER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err="1" smtClean="0"/>
              <a:t>Cele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mari</a:t>
            </a:r>
            <a:r>
              <a:rPr lang="en-GB" dirty="0" smtClean="0"/>
              <a:t> </a:t>
            </a:r>
            <a:r>
              <a:rPr lang="en-GB" dirty="0" err="1" smtClean="0"/>
              <a:t>cantitati</a:t>
            </a:r>
            <a:r>
              <a:rPr lang="en-GB" dirty="0" smtClean="0"/>
              <a:t> de </a:t>
            </a:r>
            <a:r>
              <a:rPr lang="en-GB" dirty="0" err="1" smtClean="0"/>
              <a:t>ulei</a:t>
            </a:r>
            <a:r>
              <a:rPr lang="en-GB" dirty="0" smtClean="0"/>
              <a:t> </a:t>
            </a:r>
            <a:r>
              <a:rPr lang="en-GB" dirty="0" err="1" smtClean="0"/>
              <a:t>sunt</a:t>
            </a:r>
            <a:r>
              <a:rPr lang="en-GB" dirty="0" smtClean="0"/>
              <a:t> </a:t>
            </a:r>
            <a:r>
              <a:rPr lang="en-GB" dirty="0" err="1" smtClean="0"/>
              <a:t>transformate</a:t>
            </a:r>
            <a:r>
              <a:rPr lang="en-GB" dirty="0" smtClean="0"/>
              <a:t> in </a:t>
            </a:r>
            <a:r>
              <a:rPr lang="en-GB" dirty="0" err="1" smtClean="0"/>
              <a:t>biodisel</a:t>
            </a:r>
            <a:r>
              <a:rPr lang="en-GB" dirty="0" smtClean="0"/>
              <a:t> - un </a:t>
            </a:r>
            <a:r>
              <a:rPr lang="en-GB" dirty="0" err="1" smtClean="0"/>
              <a:t>combustibil</a:t>
            </a:r>
            <a:r>
              <a:rPr lang="en-GB" dirty="0" smtClean="0"/>
              <a:t> </a:t>
            </a:r>
            <a:r>
              <a:rPr lang="en-GB" dirty="0" err="1" smtClean="0"/>
              <a:t>folosit</a:t>
            </a:r>
            <a:r>
              <a:rPr lang="en-GB" dirty="0" smtClean="0"/>
              <a:t> de </a:t>
            </a:r>
            <a:r>
              <a:rPr lang="en-GB" dirty="0" err="1" smtClean="0"/>
              <a:t>masinile</a:t>
            </a:r>
            <a:r>
              <a:rPr lang="en-GB" smtClean="0"/>
              <a:t> eco.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 In </a:t>
            </a:r>
            <a:r>
              <a:rPr lang="en-GB" dirty="0" err="1" smtClean="0"/>
              <a:t>produse</a:t>
            </a:r>
            <a:r>
              <a:rPr lang="en-GB" dirty="0" smtClean="0"/>
              <a:t>, care se </a:t>
            </a:r>
            <a:r>
              <a:rPr lang="en-GB" dirty="0" err="1" smtClean="0"/>
              <a:t>regasesc</a:t>
            </a:r>
            <a:r>
              <a:rPr lang="en-GB" dirty="0" smtClean="0"/>
              <a:t> </a:t>
            </a:r>
            <a:r>
              <a:rPr lang="en-GB" dirty="0" err="1" smtClean="0"/>
              <a:t>pe</a:t>
            </a:r>
            <a:r>
              <a:rPr lang="en-GB" dirty="0" smtClean="0"/>
              <a:t> </a:t>
            </a:r>
            <a:r>
              <a:rPr lang="en-GB" dirty="0" err="1" smtClean="0"/>
              <a:t>piata</a:t>
            </a:r>
            <a:r>
              <a:rPr lang="en-GB" dirty="0" smtClean="0"/>
              <a:t> </a:t>
            </a:r>
            <a:r>
              <a:rPr lang="en-GB" dirty="0" err="1" smtClean="0"/>
              <a:t>bunurilor</a:t>
            </a:r>
            <a:r>
              <a:rPr lang="en-GB" dirty="0" smtClean="0"/>
              <a:t> de </a:t>
            </a:r>
            <a:r>
              <a:rPr lang="en-GB" dirty="0" err="1" smtClean="0"/>
              <a:t>larg</a:t>
            </a:r>
            <a:r>
              <a:rPr lang="en-GB" dirty="0" smtClean="0"/>
              <a:t> </a:t>
            </a:r>
            <a:r>
              <a:rPr lang="en-GB" dirty="0" err="1" smtClean="0"/>
              <a:t>consum</a:t>
            </a:r>
            <a:r>
              <a:rPr lang="en-GB" dirty="0" smtClean="0"/>
              <a:t>, cum </a:t>
            </a:r>
            <a:r>
              <a:rPr lang="en-GB" dirty="0" err="1" smtClean="0"/>
              <a:t>ar</a:t>
            </a:r>
            <a:r>
              <a:rPr lang="en-GB" dirty="0" smtClean="0"/>
              <a:t> fi </a:t>
            </a:r>
            <a:r>
              <a:rPr lang="en-GB" dirty="0" err="1" smtClean="0"/>
              <a:t>cremele</a:t>
            </a:r>
            <a:r>
              <a:rPr lang="en-GB" dirty="0" smtClean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ingrijire</a:t>
            </a:r>
            <a:r>
              <a:rPr lang="en-GB" dirty="0" smtClean="0"/>
              <a:t> </a:t>
            </a:r>
            <a:r>
              <a:rPr lang="en-GB" dirty="0" err="1" smtClean="0"/>
              <a:t>personala</a:t>
            </a:r>
            <a:r>
              <a:rPr lang="en-GB" dirty="0" smtClean="0"/>
              <a:t> </a:t>
            </a:r>
            <a:r>
              <a:rPr lang="en-GB" dirty="0" err="1" smtClean="0"/>
              <a:t>ori</a:t>
            </a:r>
            <a:r>
              <a:rPr lang="en-GB" dirty="0" smtClean="0"/>
              <a:t> </a:t>
            </a:r>
            <a:r>
              <a:rPr lang="en-GB" dirty="0" err="1" smtClean="0"/>
              <a:t>sapunul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49525" y="1825624"/>
            <a:ext cx="5127477" cy="25669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9525" y="3982340"/>
            <a:ext cx="5127477" cy="265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08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440</Words>
  <Application>Microsoft Office PowerPoint</Application>
  <PresentationFormat>Particularizare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1" baseType="lpstr">
      <vt:lpstr>Facet</vt:lpstr>
      <vt:lpstr>SAPTAMANA EDUCATIEI GLOBALE  TEMA: ”ESTE LUMEA NOASTRA! SA  ACTIONAM IMPREUNA!”   </vt:lpstr>
      <vt:lpstr>Diapozitivul 2</vt:lpstr>
      <vt:lpstr>CUPRINS</vt:lpstr>
      <vt:lpstr>IMPORTANTA RECICLARII ULEIULUI MENAJER</vt:lpstr>
      <vt:lpstr>RECICLAREA ULEIULUI MENAJER</vt:lpstr>
      <vt:lpstr>COLECTAREA ULEIULUI MENAJER</vt:lpstr>
      <vt:lpstr>PREDAREA ULEIULUI MENAJER</vt:lpstr>
      <vt:lpstr>COLECTAREA ULEIULUI MENAJER</vt:lpstr>
      <vt:lpstr>REUTILIZAREA ULEIULUI MENAJER</vt:lpstr>
      <vt:lpstr>BIBLIOGARFIE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SAPTAMANA EDUCATIEI GLOBALE TEMA:”ESTE LUMEA NOASTRA! SA ACTIONAM IMPREUNA!”</dc:title>
  <dc:creator>Microsoft account</dc:creator>
  <cp:lastModifiedBy>Dir adj</cp:lastModifiedBy>
  <cp:revision>27</cp:revision>
  <dcterms:created xsi:type="dcterms:W3CDTF">2020-11-12T14:18:55Z</dcterms:created>
  <dcterms:modified xsi:type="dcterms:W3CDTF">2020-11-20T08:31:52Z</dcterms:modified>
</cp:coreProperties>
</file>